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client id="{9A6D172A-7EB5-A548-A890-A641A658995F}" v="50" dt="2020-07-14T06:23:17.00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92"/>
    <p:restoredTop sz="94819"/>
  </p:normalViewPr>
  <p:slideViewPr>
    <p:cSldViewPr>
      <p:cViewPr varScale="1">
        <p:scale>
          <a:sx n="87" d="100"/>
          <a:sy n="87" d="100"/>
        </p:scale>
        <p:origin x="1320"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06:56:24.363" v="2768" actId="20577"/>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6:56:24.363" v="2768" actId="20577"/>
        <pc:sldMkLst>
          <pc:docMk/>
          <pc:sldMk cId="1678273682" sldId="322"/>
        </pc:sldMkLst>
        <pc:spChg chg="mod">
          <ac:chgData name="gabriel chavez" userId="71d80cb7cbb87c64" providerId="LiveId" clId="{9A6D172A-7EB5-A548-A890-A641A658995F}" dt="2020-07-14T06:23:26.179" v="2014" actId="122"/>
          <ac:spMkLst>
            <pc:docMk/>
            <pc:sldMk cId="1678273682" sldId="322"/>
            <ac:spMk id="3" creationId="{00000000-0000-0000-0000-000000000000}"/>
          </ac:spMkLst>
        </pc:spChg>
        <pc:spChg chg="mod">
          <ac:chgData name="gabriel chavez" userId="71d80cb7cbb87c64" providerId="LiveId" clId="{9A6D172A-7EB5-A548-A890-A641A658995F}" dt="2020-07-14T06:56:24.363" v="2768" actId="20577"/>
          <ac:spMkLst>
            <pc:docMk/>
            <pc:sldMk cId="1678273682" sldId="322"/>
            <ac:spMk id="8" creationId="{CECDAE13-1011-E545-86FE-E1BA547BB3DB}"/>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09310"/>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Private </a:t>
            </a:r>
            <a:r>
              <a:rPr lang="en-US" dirty="0" err="1"/>
              <a:t>PieceType</a:t>
            </a:r>
            <a:r>
              <a:rPr lang="en-US" dirty="0"/>
              <a:t> in </a:t>
            </a:r>
            <a:r>
              <a:rPr lang="en-US" dirty="0" err="1"/>
              <a:t>PieceCoordinates</a:t>
            </a:r>
            <a:endParaRPr lang="en-US" dirty="0"/>
          </a:p>
          <a:p>
            <a:pPr marL="1200150" lvl="2" indent="-285750">
              <a:buFont typeface="Wingdings" pitchFamily="2" charset="2"/>
              <a:buChar char="ü"/>
            </a:pPr>
            <a:r>
              <a:rPr lang="en-US" dirty="0"/>
              <a:t>Inheritance – Tile Class extends Rectangle, </a:t>
            </a:r>
            <a:r>
              <a:rPr lang="en-US" dirty="0" err="1"/>
              <a:t>PieceCoordinates</a:t>
            </a:r>
            <a:r>
              <a:rPr lang="en-US" dirty="0"/>
              <a:t> extends </a:t>
            </a:r>
            <a:r>
              <a:rPr lang="en-US" dirty="0" err="1"/>
              <a:t>StackPane</a:t>
            </a:r>
            <a:endParaRPr lang="en-US" dirty="0"/>
          </a:p>
          <a:p>
            <a:pPr marL="1200150" lvl="2" indent="-285750">
              <a:buFont typeface="Wingdings" pitchFamily="2" charset="2"/>
              <a:buChar char="ü"/>
            </a:pPr>
            <a:r>
              <a:rPr lang="en-US" dirty="0"/>
              <a:t>Abstraction – </a:t>
            </a:r>
            <a:r>
              <a:rPr lang="en-US" dirty="0" err="1"/>
              <a:t>BoardBehavior</a:t>
            </a:r>
            <a:r>
              <a:rPr lang="en-US" dirty="0"/>
              <a:t> Interface for </a:t>
            </a:r>
            <a:r>
              <a:rPr lang="en-US" dirty="0" err="1"/>
              <a:t>PieceCoordinates</a:t>
            </a:r>
            <a:r>
              <a:rPr lang="en-US" dirty="0"/>
              <a:t> to </a:t>
            </a:r>
            <a:r>
              <a:rPr lang="en-US" dirty="0" err="1"/>
              <a:t>movePiece</a:t>
            </a:r>
            <a:endParaRPr lang="en-US" dirty="0"/>
          </a:p>
          <a:p>
            <a:pPr marL="1200150" lvl="2" indent="-285750">
              <a:buFont typeface="Wingdings" pitchFamily="2" charset="2"/>
              <a:buChar char="ü"/>
            </a:pPr>
            <a:r>
              <a:rPr lang="en-US" dirty="0"/>
              <a:t>Polymorphism – App Class overrides Java Scene </a:t>
            </a:r>
            <a:r>
              <a:rPr lang="en-US"/>
              <a:t>Class method</a:t>
            </a:r>
            <a:endParaRPr lang="en-US" dirty="0"/>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708</Words>
  <Application>Microsoft Macintosh PowerPoint</Application>
  <PresentationFormat>Custom</PresentationFormat>
  <Paragraphs>65</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Checkers Board Game in Java OOP</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2020-07-14T06:56:29Z</dcterms:modified>
</cp:coreProperties>
</file>